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30671fb4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30671fb4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30671fb4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30671fb4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30671fb48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30671fb48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30671fb4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30671fb4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30671fb4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30671fb4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30671fb4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30671fb4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30671fb4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30671fb4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30671fb4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30671fb4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f472318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f47231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30671fb4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30671fb4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30671fb4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30671fb4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Entirely New Drone 3D Mapping System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Marc van Zyl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Videos with different slide and rotation speeds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025" y="1055836"/>
            <a:ext cx="5215802" cy="39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1280900" y="111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</a:t>
            </a:r>
            <a:r>
              <a:rPr lang="en"/>
              <a:t>preliminary</a:t>
            </a:r>
            <a:r>
              <a:rPr lang="en"/>
              <a:t> analysis</a:t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900" y="550525"/>
            <a:ext cx="6088525" cy="4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Stereo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Run calibration software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Find actual distances to objects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 doing?!?!?!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Current Stereo Vision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2 Cameras side by side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Gets less accurate over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Optical Flow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1  Moving Camera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Accurate</a:t>
            </a:r>
            <a:r>
              <a:rPr lang="en"/>
              <a:t> forever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Less computationally intensive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Instant room mapping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999" y="3057947"/>
            <a:ext cx="4743374" cy="16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1638" y="1"/>
            <a:ext cx="3166000" cy="29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25" y="3641548"/>
            <a:ext cx="3418455" cy="11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year vs Last year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3403200" cy="1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Last year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Completely Linear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Stereo vs. OF</a:t>
            </a:r>
            <a:endParaRPr/>
          </a:p>
        </p:txBody>
      </p:sp>
      <p:sp>
        <p:nvSpPr>
          <p:cNvPr id="151" name="Google Shape;151;p15"/>
          <p:cNvSpPr txBox="1"/>
          <p:nvPr>
            <p:ph idx="2" type="body"/>
          </p:nvPr>
        </p:nvSpPr>
        <p:spPr>
          <a:xfrm>
            <a:off x="4933225" y="1567550"/>
            <a:ext cx="34032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year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Rotation added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Different types of OF (eventually)</a:t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25" y="2759150"/>
            <a:ext cx="4063017" cy="135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942" y="2850125"/>
            <a:ext cx="2772735" cy="207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</a:t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Jetson Nano microprocessor for video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Lack of central documentation on Gstreamer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Calibration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Setting the Scene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Added rotation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Collected data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Jetson Nano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Allows for high quality video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Previously, I put images together to make video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Distance Determination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01" y="2426725"/>
            <a:ext cx="3208650" cy="261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325" y="558926"/>
            <a:ext cx="2651428" cy="1560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Calibration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Problems with Jetson pictures</a:t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2571738"/>
            <a:ext cx="74866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3">
            <a:alphaModFix/>
          </a:blip>
          <a:srcRect b="5166" l="4953" r="3831" t="3717"/>
          <a:stretch/>
        </p:blipFill>
        <p:spPr>
          <a:xfrm>
            <a:off x="737900" y="0"/>
            <a:ext cx="78703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8217" l="0" r="0" t="18800"/>
          <a:stretch/>
        </p:blipFill>
        <p:spPr>
          <a:xfrm>
            <a:off x="1052550" y="1122875"/>
            <a:ext cx="7038898" cy="38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Massive amounts of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New stepper motor driver required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12783" l="30526" r="31810" t="13109"/>
          <a:stretch/>
        </p:blipFill>
        <p:spPr>
          <a:xfrm>
            <a:off x="5226624" y="1307850"/>
            <a:ext cx="2060702" cy="30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